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>
        <p:scale>
          <a:sx n="50" d="100"/>
          <a:sy n="50" d="100"/>
        </p:scale>
        <p:origin x="1482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ci.radio-canada.ca/premiere/enfants-et-famille" TargetMode="External"/><Relationship Id="rId13" Type="http://schemas.openxmlformats.org/officeDocument/2006/relationships/hyperlink" Target="https://www.lasouris-web.org/index.html" TargetMode="External"/><Relationship Id="rId3" Type="http://schemas.openxmlformats.org/officeDocument/2006/relationships/hyperlink" Target="https://www.ednet.ns.ca/ensemblecheznous/" TargetMode="External"/><Relationship Id="rId7" Type="http://schemas.openxmlformats.org/officeDocument/2006/relationships/hyperlink" Target="https://www.successcolaire.ca/la-classe-en-ligne/" TargetMode="External"/><Relationship Id="rId12" Type="http://schemas.openxmlformats.org/officeDocument/2006/relationships/hyperlink" Target="https://www.alloprof.qc.ca/fr/eleves/bv/francais" TargetMode="External"/><Relationship Id="rId2" Type="http://schemas.openxmlformats.org/officeDocument/2006/relationships/hyperlink" Target="https://educharlevoix.ca/bibliotheque/categories/livre-audio-niveau-1-familiarisatio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teracy.concordia.ca/abra/fr/" TargetMode="External"/><Relationship Id="rId11" Type="http://schemas.openxmlformats.org/officeDocument/2006/relationships/hyperlink" Target="https://www.logicieleducatif.fr/index_lecture.php" TargetMode="External"/><Relationship Id="rId5" Type="http://schemas.openxmlformats.org/officeDocument/2006/relationships/hyperlink" Target="https://www.iletaitunehistoire.com/" TargetMode="External"/><Relationship Id="rId10" Type="http://schemas.openxmlformats.org/officeDocument/2006/relationships/hyperlink" Target="https://educapp.org/" TargetMode="External"/><Relationship Id="rId4" Type="http://schemas.openxmlformats.org/officeDocument/2006/relationships/hyperlink" Target="https://litterature-jeunesse-libre.fr/bbs/" TargetMode="External"/><Relationship Id="rId9" Type="http://schemas.openxmlformats.org/officeDocument/2006/relationships/hyperlink" Target="https://podcasts.apple.com/fr/podcast/petits-curieux/id14448190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835" y="802298"/>
            <a:ext cx="10258018" cy="2541431"/>
          </a:xfrm>
        </p:spPr>
        <p:txBody>
          <a:bodyPr>
            <a:normAutofit/>
          </a:bodyPr>
          <a:lstStyle/>
          <a:p>
            <a:pPr algn="ctr"/>
            <a:r>
              <a:rPr lang="fr-CA" sz="5500" b="1" dirty="0" smtClean="0">
                <a:latin typeface="Bradley Hand ITC" panose="03070402050302030203" pitchFamily="66" charset="0"/>
              </a:rPr>
              <a:t>Français Langue Seconde</a:t>
            </a:r>
            <a:br>
              <a:rPr lang="fr-CA" sz="5500" b="1" dirty="0" smtClean="0">
                <a:latin typeface="Bradley Hand ITC" panose="03070402050302030203" pitchFamily="66" charset="0"/>
              </a:rPr>
            </a:br>
            <a:r>
              <a:rPr lang="fr-CA" sz="5500" b="1" dirty="0" smtClean="0">
                <a:latin typeface="Bradley Hand ITC" panose="03070402050302030203" pitchFamily="66" charset="0"/>
              </a:rPr>
              <a:t>(FSL 2020-2021 )</a:t>
            </a:r>
            <a:endParaRPr lang="en-CA" sz="5500" b="1" dirty="0"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08" y="3857776"/>
            <a:ext cx="8637072" cy="144420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fr-CA" sz="2700" b="1" dirty="0" smtClean="0">
                <a:latin typeface="Bradley Hand ITC" panose="03070402050302030203" pitchFamily="66" charset="0"/>
              </a:rPr>
              <a:t>Mme </a:t>
            </a:r>
            <a:r>
              <a:rPr lang="fr-CA" sz="2700" b="1" dirty="0" err="1" smtClean="0">
                <a:latin typeface="Bradley Hand ITC" panose="03070402050302030203" pitchFamily="66" charset="0"/>
              </a:rPr>
              <a:t>Alana</a:t>
            </a:r>
            <a:r>
              <a:rPr lang="fr-CA" sz="2700" b="1" dirty="0" smtClean="0">
                <a:latin typeface="Bradley Hand ITC" panose="03070402050302030203" pitchFamily="66" charset="0"/>
              </a:rPr>
              <a:t>  (cycle 1 and 2)</a:t>
            </a:r>
          </a:p>
          <a:p>
            <a:pPr algn="ctr"/>
            <a:r>
              <a:rPr lang="fr-CA" sz="2700" b="1" dirty="0" smtClean="0">
                <a:latin typeface="Bradley Hand ITC" panose="03070402050302030203" pitchFamily="66" charset="0"/>
              </a:rPr>
              <a:t>Mme Joyce Haddad (</a:t>
            </a:r>
            <a:r>
              <a:rPr lang="fr-CA" sz="2700" b="1" dirty="0" err="1" smtClean="0">
                <a:latin typeface="Bradley Hand ITC" panose="03070402050302030203" pitchFamily="66" charset="0"/>
              </a:rPr>
              <a:t>KDg</a:t>
            </a:r>
            <a:r>
              <a:rPr lang="fr-CA" sz="2700" b="1" dirty="0">
                <a:latin typeface="Bradley Hand ITC" panose="03070402050302030203" pitchFamily="66" charset="0"/>
              </a:rPr>
              <a:t> </a:t>
            </a:r>
            <a:r>
              <a:rPr lang="fr-CA" sz="2700" b="1" dirty="0" smtClean="0">
                <a:latin typeface="Bradley Hand ITC" panose="03070402050302030203" pitchFamily="66" charset="0"/>
              </a:rPr>
              <a:t>and Cycle 2)</a:t>
            </a:r>
            <a:endParaRPr lang="fr-CA" sz="2700" b="1" dirty="0" smtClean="0">
              <a:latin typeface="Bradley Hand ITC" panose="03070402050302030203" pitchFamily="66" charset="0"/>
            </a:endParaRPr>
          </a:p>
          <a:p>
            <a:pPr algn="ctr"/>
            <a:r>
              <a:rPr lang="fr-CA" sz="2700" b="1" dirty="0" smtClean="0">
                <a:latin typeface="Bradley Hand ITC" panose="03070402050302030203" pitchFamily="66" charset="0"/>
              </a:rPr>
              <a:t>Mme </a:t>
            </a:r>
            <a:r>
              <a:rPr lang="fr-CA" sz="2700" b="1" dirty="0" err="1" smtClean="0">
                <a:latin typeface="Bradley Hand ITC" panose="03070402050302030203" pitchFamily="66" charset="0"/>
              </a:rPr>
              <a:t>Dragomir</a:t>
            </a:r>
            <a:r>
              <a:rPr lang="fr-CA" sz="2700" b="1" dirty="0" smtClean="0">
                <a:latin typeface="Bradley Hand ITC" panose="03070402050302030203" pitchFamily="66" charset="0"/>
              </a:rPr>
              <a:t> (Cycle 2 and 3)</a:t>
            </a:r>
          </a:p>
          <a:p>
            <a:pPr algn="ctr"/>
            <a:r>
              <a:rPr lang="fr-CA" sz="2700" b="1" dirty="0" smtClean="0">
                <a:latin typeface="Bradley Hand ITC" panose="03070402050302030203" pitchFamily="66" charset="0"/>
              </a:rPr>
              <a:t>Mme Bourque (cycle 2 and 3)</a:t>
            </a:r>
            <a:endParaRPr lang="fr-CA" sz="2700" b="1" dirty="0" smtClean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97259" y="280257"/>
            <a:ext cx="9603275" cy="1131722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latin typeface="Bradley Hand ITC" panose="03070402050302030203" pitchFamily="66" charset="0"/>
              </a:rPr>
              <a:t>WELCOME TO THE FRENCH PROGRAM AT </a:t>
            </a:r>
            <a:br>
              <a:rPr lang="fr-CA" b="1" dirty="0">
                <a:latin typeface="Bradley Hand ITC" panose="03070402050302030203" pitchFamily="66" charset="0"/>
              </a:rPr>
            </a:br>
            <a:r>
              <a:rPr lang="fr-CA" b="1" dirty="0">
                <a:latin typeface="Bradley Hand ITC" panose="03070402050302030203" pitchFamily="66" charset="0"/>
              </a:rPr>
              <a:t>GREATER GATINEAU </a:t>
            </a:r>
            <a:r>
              <a:rPr lang="fr-CA" b="1" dirty="0" smtClean="0">
                <a:latin typeface="Bradley Hand ITC" panose="03070402050302030203" pitchFamily="66" charset="0"/>
              </a:rPr>
              <a:t>2020-2021</a:t>
            </a:r>
            <a:br>
              <a:rPr lang="fr-CA" b="1" dirty="0" smtClean="0">
                <a:latin typeface="Bradley Hand ITC" panose="03070402050302030203" pitchFamily="66" charset="0"/>
              </a:rPr>
            </a:br>
            <a:r>
              <a:rPr lang="fr-CA" b="1" dirty="0" err="1" smtClean="0">
                <a:latin typeface="Bradley Hand ITC" panose="03070402050302030203" pitchFamily="66" charset="0"/>
              </a:rPr>
              <a:t>Meet</a:t>
            </a:r>
            <a:r>
              <a:rPr lang="fr-CA" b="1" dirty="0" smtClean="0">
                <a:latin typeface="Bradley Hand ITC" panose="03070402050302030203" pitchFamily="66" charset="0"/>
              </a:rPr>
              <a:t> the FSL </a:t>
            </a:r>
            <a:r>
              <a:rPr lang="fr-CA" b="1" dirty="0" err="1" smtClean="0">
                <a:latin typeface="Bradley Hand ITC" panose="03070402050302030203" pitchFamily="66" charset="0"/>
              </a:rPr>
              <a:t>teachers</a:t>
            </a:r>
            <a:r>
              <a:rPr lang="fr-CA" b="1" dirty="0" smtClean="0">
                <a:latin typeface="Bradley Hand ITC" panose="03070402050302030203" pitchFamily="66" charset="0"/>
              </a:rPr>
              <a:t> 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16" y="1905567"/>
            <a:ext cx="1937859" cy="2390503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66" y="1905566"/>
            <a:ext cx="1982334" cy="2465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419" y="1905566"/>
            <a:ext cx="1984346" cy="2390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2" y="1905568"/>
            <a:ext cx="1827197" cy="239050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7084" y="4221179"/>
            <a:ext cx="2793778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/>
              <a:t>Mme </a:t>
            </a:r>
            <a:r>
              <a:rPr lang="en-CA" b="1" dirty="0" smtClean="0"/>
              <a:t>Alana</a:t>
            </a:r>
          </a:p>
          <a:p>
            <a:r>
              <a:rPr lang="fr-CA" sz="1400" b="1" i="1" dirty="0" smtClean="0"/>
              <a:t>Ms. </a:t>
            </a:r>
            <a:r>
              <a:rPr lang="fr-CA" sz="1400" b="1" i="1" dirty="0" err="1" smtClean="0"/>
              <a:t>Carrey</a:t>
            </a:r>
            <a:r>
              <a:rPr lang="fr-CA" sz="1400" b="1" i="1" dirty="0" smtClean="0"/>
              <a:t> (Gr. 1 </a:t>
            </a:r>
            <a:r>
              <a:rPr lang="fr-CA" sz="1400" b="1" i="1" dirty="0" err="1" smtClean="0"/>
              <a:t>core</a:t>
            </a:r>
            <a:r>
              <a:rPr lang="fr-CA" sz="1400" b="1" i="1" dirty="0" smtClean="0"/>
              <a:t> FSL)</a:t>
            </a:r>
          </a:p>
          <a:p>
            <a:r>
              <a:rPr lang="fr-CA" sz="1400" b="1" i="1" dirty="0"/>
              <a:t>Ms. Sanford (Gr. 1 </a:t>
            </a:r>
            <a:r>
              <a:rPr lang="fr-CA" sz="1400" b="1" i="1" dirty="0" err="1"/>
              <a:t>enriched</a:t>
            </a:r>
            <a:r>
              <a:rPr lang="fr-CA" sz="1400" b="1" i="1" dirty="0"/>
              <a:t> FSL)</a:t>
            </a:r>
            <a:endParaRPr lang="en-CA" sz="1400" i="1" dirty="0"/>
          </a:p>
          <a:p>
            <a:r>
              <a:rPr lang="fr-CA" sz="1400" b="1" i="1" dirty="0"/>
              <a:t>Ms. Hooker (Gr. 1/2 </a:t>
            </a:r>
            <a:r>
              <a:rPr lang="fr-CA" sz="1400" b="1" i="1" dirty="0" err="1"/>
              <a:t>core</a:t>
            </a:r>
            <a:r>
              <a:rPr lang="fr-CA" sz="1400" b="1" i="1" dirty="0"/>
              <a:t> FSL</a:t>
            </a:r>
            <a:r>
              <a:rPr lang="fr-CA" sz="1400" b="1" i="1" dirty="0" smtClean="0"/>
              <a:t>)</a:t>
            </a:r>
          </a:p>
          <a:p>
            <a:r>
              <a:rPr lang="fr-CA" sz="1400" b="1" i="1" dirty="0" smtClean="0"/>
              <a:t>Ms</a:t>
            </a:r>
            <a:r>
              <a:rPr lang="fr-CA" sz="1400" b="1" i="1" dirty="0"/>
              <a:t>. </a:t>
            </a:r>
            <a:r>
              <a:rPr lang="fr-CA" sz="1400" b="1" i="1" dirty="0" err="1" smtClean="0"/>
              <a:t>Given</a:t>
            </a:r>
            <a:r>
              <a:rPr lang="fr-CA" sz="1400" b="1" i="1" dirty="0" smtClean="0"/>
              <a:t> (Gr. 2 </a:t>
            </a:r>
            <a:r>
              <a:rPr lang="fr-CA" sz="1400" b="1" i="1" dirty="0" err="1" smtClean="0"/>
              <a:t>core</a:t>
            </a:r>
            <a:r>
              <a:rPr lang="fr-CA" sz="1400" b="1" i="1" dirty="0" smtClean="0"/>
              <a:t> and</a:t>
            </a:r>
          </a:p>
          <a:p>
            <a:r>
              <a:rPr lang="fr-CA" sz="1400" b="1" i="1" dirty="0"/>
              <a:t> </a:t>
            </a:r>
            <a:r>
              <a:rPr lang="fr-CA" sz="1400" b="1" i="1" dirty="0" smtClean="0"/>
              <a:t>                 </a:t>
            </a:r>
            <a:r>
              <a:rPr lang="fr-CA" sz="1400" b="1" i="1" dirty="0" err="1" smtClean="0"/>
              <a:t>enriched</a:t>
            </a:r>
            <a:r>
              <a:rPr lang="fr-CA" sz="1400" b="1" i="1" dirty="0" smtClean="0"/>
              <a:t> FSL)</a:t>
            </a:r>
            <a:endParaRPr lang="fr-CA" sz="1400" b="1" i="1" dirty="0"/>
          </a:p>
          <a:p>
            <a:r>
              <a:rPr lang="fr-CA" sz="1400" b="1" i="1" dirty="0" smtClean="0"/>
              <a:t>Mr. </a:t>
            </a:r>
            <a:r>
              <a:rPr lang="fr-CA" sz="1400" b="1" i="1" dirty="0" err="1" smtClean="0"/>
              <a:t>McClelland</a:t>
            </a:r>
            <a:r>
              <a:rPr lang="fr-CA" sz="1400" b="1" i="1" dirty="0" smtClean="0"/>
              <a:t> (Gr. 2/3 </a:t>
            </a:r>
            <a:r>
              <a:rPr lang="fr-CA" sz="1400" b="1" i="1" dirty="0" err="1" smtClean="0"/>
              <a:t>enriched</a:t>
            </a:r>
            <a:r>
              <a:rPr lang="fr-CA" sz="1400" b="1" i="1" dirty="0" smtClean="0"/>
              <a:t> </a:t>
            </a:r>
          </a:p>
          <a:p>
            <a:r>
              <a:rPr lang="fr-CA" sz="1400" b="1" i="1" dirty="0"/>
              <a:t> </a:t>
            </a:r>
            <a:r>
              <a:rPr lang="fr-CA" sz="1400" b="1" i="1" dirty="0" smtClean="0"/>
              <a:t>                         FSL)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00516" y="4296070"/>
            <a:ext cx="256102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/>
              <a:t>Mme Joyce </a:t>
            </a:r>
            <a:endParaRPr lang="en-CA" b="1" dirty="0" smtClean="0"/>
          </a:p>
          <a:p>
            <a:r>
              <a:rPr lang="fr-CA" sz="1400" b="1" i="1" dirty="0"/>
              <a:t>Ms. </a:t>
            </a:r>
            <a:r>
              <a:rPr lang="fr-CA" sz="1400" b="1" i="1" dirty="0" smtClean="0"/>
              <a:t>Bush (</a:t>
            </a:r>
            <a:r>
              <a:rPr lang="fr-CA" sz="1400" b="1" i="1" dirty="0" err="1" smtClean="0"/>
              <a:t>Kindergarten</a:t>
            </a:r>
            <a:r>
              <a:rPr lang="fr-CA" sz="1400" b="1" i="1" dirty="0" smtClean="0"/>
              <a:t>)</a:t>
            </a:r>
          </a:p>
          <a:p>
            <a:r>
              <a:rPr lang="fr-CA" sz="1400" b="1" i="1" dirty="0" smtClean="0"/>
              <a:t>Ms. D-V (Gr. 3 </a:t>
            </a:r>
            <a:r>
              <a:rPr lang="fr-CA" sz="1400" b="1" i="1" dirty="0" err="1" smtClean="0"/>
              <a:t>core</a:t>
            </a:r>
            <a:r>
              <a:rPr lang="fr-CA" sz="1400" b="1" i="1" dirty="0" smtClean="0"/>
              <a:t> FSL)</a:t>
            </a:r>
          </a:p>
          <a:p>
            <a:r>
              <a:rPr lang="fr-CA" sz="1400" b="1" i="1" dirty="0" smtClean="0"/>
              <a:t>Ms. Weir (Gr. 3 </a:t>
            </a:r>
            <a:r>
              <a:rPr lang="fr-CA" sz="1400" b="1" i="1" dirty="0" err="1" smtClean="0"/>
              <a:t>core</a:t>
            </a:r>
            <a:r>
              <a:rPr lang="fr-CA" sz="1400" b="1" i="1" dirty="0" smtClean="0"/>
              <a:t> and </a:t>
            </a:r>
          </a:p>
          <a:p>
            <a:r>
              <a:rPr lang="fr-CA" sz="1400" b="1" i="1" dirty="0"/>
              <a:t> </a:t>
            </a:r>
            <a:r>
              <a:rPr lang="fr-CA" sz="1400" b="1" i="1" dirty="0" smtClean="0"/>
              <a:t>              </a:t>
            </a:r>
            <a:r>
              <a:rPr lang="fr-CA" sz="1400" b="1" i="1" dirty="0" err="1" smtClean="0"/>
              <a:t>enriched</a:t>
            </a:r>
            <a:r>
              <a:rPr lang="fr-CA" sz="1400" b="1" i="1" dirty="0" smtClean="0"/>
              <a:t> FSL) </a:t>
            </a:r>
          </a:p>
          <a:p>
            <a:r>
              <a:rPr lang="fr-CA" sz="1400" b="1" i="1" dirty="0" smtClean="0"/>
              <a:t>Ms. </a:t>
            </a:r>
            <a:r>
              <a:rPr lang="fr-CA" sz="1400" b="1" i="1" dirty="0" err="1" smtClean="0"/>
              <a:t>Schindel</a:t>
            </a:r>
            <a:r>
              <a:rPr lang="fr-CA" sz="1400" b="1" i="1" dirty="0" smtClean="0"/>
              <a:t> (Gr. 3/4 </a:t>
            </a:r>
            <a:r>
              <a:rPr lang="fr-CA" sz="1400" b="1" i="1" dirty="0" err="1" smtClean="0"/>
              <a:t>enriched</a:t>
            </a:r>
            <a:r>
              <a:rPr lang="fr-CA" sz="1400" b="1" i="1" dirty="0" smtClean="0"/>
              <a:t> </a:t>
            </a:r>
          </a:p>
          <a:p>
            <a:r>
              <a:rPr lang="fr-CA" sz="1400" b="1" i="1" dirty="0"/>
              <a:t> </a:t>
            </a:r>
            <a:r>
              <a:rPr lang="fr-CA" sz="1400" b="1" i="1" dirty="0" smtClean="0"/>
              <a:t>                    FSL) </a:t>
            </a:r>
            <a:endParaRPr lang="fr-CA" sz="1400" b="1" i="1" dirty="0"/>
          </a:p>
          <a:p>
            <a:endParaRPr lang="en-CA" dirty="0"/>
          </a:p>
        </p:txBody>
      </p:sp>
      <p:sp>
        <p:nvSpPr>
          <p:cNvPr id="21" name="Rectangle 20"/>
          <p:cNvSpPr/>
          <p:nvPr/>
        </p:nvSpPr>
        <p:spPr>
          <a:xfrm>
            <a:off x="6198896" y="4296069"/>
            <a:ext cx="2939523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/>
              <a:t>Mme </a:t>
            </a:r>
            <a:r>
              <a:rPr lang="en-CA" b="1" dirty="0" err="1" smtClean="0"/>
              <a:t>Dragomir</a:t>
            </a:r>
            <a:endParaRPr lang="en-CA" b="1" dirty="0" smtClean="0"/>
          </a:p>
          <a:p>
            <a:r>
              <a:rPr lang="fr-CA" sz="1400" b="1" i="1" dirty="0" smtClean="0"/>
              <a:t>Ms. </a:t>
            </a:r>
            <a:r>
              <a:rPr lang="fr-CA" sz="1400" b="1" i="1" dirty="0" err="1" smtClean="0"/>
              <a:t>Cuzin</a:t>
            </a:r>
            <a:r>
              <a:rPr lang="fr-CA" sz="1400" b="1" i="1" dirty="0" smtClean="0"/>
              <a:t> (Gr. 4/5 </a:t>
            </a:r>
            <a:r>
              <a:rPr lang="fr-CA" sz="1400" b="1" i="1" dirty="0" err="1" smtClean="0"/>
              <a:t>Enriched</a:t>
            </a:r>
            <a:r>
              <a:rPr lang="fr-CA" sz="1400" b="1" i="1" dirty="0" smtClean="0"/>
              <a:t> FSL)</a:t>
            </a:r>
          </a:p>
          <a:p>
            <a:r>
              <a:rPr lang="fr-CA" sz="1400" b="1" i="1" dirty="0" smtClean="0"/>
              <a:t>Mr. </a:t>
            </a:r>
            <a:r>
              <a:rPr lang="fr-CA" sz="1400" b="1" i="1" dirty="0" err="1" smtClean="0"/>
              <a:t>Everson</a:t>
            </a:r>
            <a:r>
              <a:rPr lang="fr-CA" sz="1400" b="1" i="1" dirty="0" smtClean="0"/>
              <a:t> (Gr.5 </a:t>
            </a:r>
            <a:r>
              <a:rPr lang="fr-CA" sz="1400" b="1" i="1" dirty="0" err="1" smtClean="0"/>
              <a:t>Enriched</a:t>
            </a:r>
            <a:r>
              <a:rPr lang="fr-CA" sz="1400" b="1" i="1" dirty="0" smtClean="0"/>
              <a:t> FSL)</a:t>
            </a:r>
          </a:p>
          <a:p>
            <a:r>
              <a:rPr lang="fr-CA" sz="1400" b="1" i="1" dirty="0" smtClean="0"/>
              <a:t>Mr. </a:t>
            </a:r>
            <a:r>
              <a:rPr lang="fr-CA" sz="1400" b="1" i="1" dirty="0" err="1" smtClean="0"/>
              <a:t>Birch</a:t>
            </a:r>
            <a:r>
              <a:rPr lang="fr-CA" sz="1400" b="1" i="1" dirty="0" smtClean="0"/>
              <a:t> (Gr.6 </a:t>
            </a:r>
            <a:r>
              <a:rPr lang="fr-CA" sz="1400" b="1" i="1" dirty="0" err="1" smtClean="0"/>
              <a:t>Core</a:t>
            </a:r>
            <a:r>
              <a:rPr lang="fr-CA" sz="1400" b="1" i="1" dirty="0"/>
              <a:t> </a:t>
            </a:r>
            <a:r>
              <a:rPr lang="fr-CA" sz="1400" b="1" i="1" dirty="0" smtClean="0"/>
              <a:t>and </a:t>
            </a:r>
            <a:r>
              <a:rPr lang="fr-CA" sz="1400" b="1" i="1" dirty="0" err="1" smtClean="0"/>
              <a:t>Enriched</a:t>
            </a:r>
            <a:r>
              <a:rPr lang="fr-CA" sz="1400" b="1" i="1" dirty="0" smtClean="0"/>
              <a:t>, </a:t>
            </a:r>
          </a:p>
          <a:p>
            <a:r>
              <a:rPr lang="fr-CA" sz="1400" b="1" i="1" dirty="0" smtClean="0"/>
              <a:t>                 FSL and Science) </a:t>
            </a:r>
          </a:p>
          <a:p>
            <a:r>
              <a:rPr lang="fr-CA" sz="1400" b="1" i="1" dirty="0" smtClean="0"/>
              <a:t>Ms. Sauvé (Gr. 6 </a:t>
            </a:r>
            <a:r>
              <a:rPr lang="fr-CA" sz="1400" b="1" i="1" dirty="0" err="1" smtClean="0"/>
              <a:t>Enriched</a:t>
            </a:r>
            <a:r>
              <a:rPr lang="fr-CA" sz="1400" b="1" i="1" dirty="0"/>
              <a:t> </a:t>
            </a:r>
            <a:r>
              <a:rPr lang="fr-CA" sz="1400" b="1" i="1" dirty="0" err="1" smtClean="0"/>
              <a:t>FSl</a:t>
            </a:r>
            <a:r>
              <a:rPr lang="fr-CA" sz="1400" b="1" i="1" dirty="0" smtClean="0"/>
              <a:t> and </a:t>
            </a:r>
          </a:p>
          <a:p>
            <a:r>
              <a:rPr lang="fr-CA" sz="1400" b="1" i="1" dirty="0"/>
              <a:t> </a:t>
            </a:r>
            <a:r>
              <a:rPr lang="fr-CA" sz="1400" b="1" i="1" dirty="0" smtClean="0"/>
              <a:t>                 Science) </a:t>
            </a:r>
            <a:endParaRPr lang="en-CA" sz="1400" i="1" dirty="0"/>
          </a:p>
        </p:txBody>
      </p:sp>
      <p:sp>
        <p:nvSpPr>
          <p:cNvPr id="22" name="Rectangle 21"/>
          <p:cNvSpPr/>
          <p:nvPr/>
        </p:nvSpPr>
        <p:spPr>
          <a:xfrm>
            <a:off x="9209315" y="4265293"/>
            <a:ext cx="2738122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/>
              <a:t>Mme </a:t>
            </a:r>
            <a:r>
              <a:rPr lang="en-CA" b="1" dirty="0" smtClean="0"/>
              <a:t>Bourque</a:t>
            </a:r>
          </a:p>
          <a:p>
            <a:r>
              <a:rPr lang="fr-CA" sz="1600" b="1" i="1" dirty="0" smtClean="0"/>
              <a:t>Ms. </a:t>
            </a:r>
            <a:r>
              <a:rPr lang="fr-CA" sz="1600" b="1" i="1" dirty="0" err="1" smtClean="0"/>
              <a:t>Plue</a:t>
            </a:r>
            <a:r>
              <a:rPr lang="fr-CA" sz="1600" b="1" i="1" dirty="0" smtClean="0"/>
              <a:t> (Gr. 4 </a:t>
            </a:r>
            <a:r>
              <a:rPr lang="fr-CA" sz="1600" b="1" i="1" dirty="0" err="1" smtClean="0"/>
              <a:t>core</a:t>
            </a:r>
            <a:r>
              <a:rPr lang="fr-CA" sz="1600" b="1" i="1" dirty="0" smtClean="0"/>
              <a:t> FSL) </a:t>
            </a:r>
          </a:p>
          <a:p>
            <a:r>
              <a:rPr lang="fr-CA" sz="1600" b="1" i="1" dirty="0" smtClean="0"/>
              <a:t>Ms. Stone (Gr.5 </a:t>
            </a:r>
            <a:r>
              <a:rPr lang="fr-CA" sz="1600" b="1" i="1" dirty="0" err="1" smtClean="0"/>
              <a:t>core</a:t>
            </a:r>
            <a:r>
              <a:rPr lang="fr-CA" sz="1600" b="1" i="1" dirty="0" smtClean="0"/>
              <a:t> FSL)</a:t>
            </a:r>
          </a:p>
          <a:p>
            <a:r>
              <a:rPr lang="fr-CA" sz="1600" b="1" i="1" dirty="0" smtClean="0"/>
              <a:t>Mr. Schultz (Gr. 5 </a:t>
            </a:r>
            <a:r>
              <a:rPr lang="fr-CA" sz="1600" b="1" i="1" dirty="0" err="1" smtClean="0"/>
              <a:t>core</a:t>
            </a:r>
            <a:r>
              <a:rPr lang="fr-CA" sz="1600" b="1" i="1" dirty="0" smtClean="0"/>
              <a:t> FSL) </a:t>
            </a:r>
          </a:p>
          <a:p>
            <a:r>
              <a:rPr lang="fr-CA" sz="1600" b="1" i="1" dirty="0" smtClean="0"/>
              <a:t>Ms. </a:t>
            </a:r>
            <a:r>
              <a:rPr lang="fr-CA" sz="1600" b="1" i="1" dirty="0" err="1" smtClean="0"/>
              <a:t>Fama</a:t>
            </a:r>
            <a:r>
              <a:rPr lang="fr-CA" sz="1600" b="1" i="1" dirty="0" smtClean="0"/>
              <a:t> (Gr. 6 </a:t>
            </a:r>
            <a:r>
              <a:rPr lang="fr-CA" sz="1600" b="1" i="1" dirty="0" err="1" smtClean="0"/>
              <a:t>core</a:t>
            </a:r>
            <a:r>
              <a:rPr lang="fr-CA" sz="1600" b="1" i="1" dirty="0" smtClean="0"/>
              <a:t> FSL) </a:t>
            </a:r>
          </a:p>
          <a:p>
            <a:r>
              <a:rPr lang="fr-CA" sz="1600" b="1" i="1" dirty="0" smtClean="0"/>
              <a:t>Mr. </a:t>
            </a:r>
            <a:r>
              <a:rPr lang="fr-CA" sz="1600" b="1" i="1" dirty="0" err="1" smtClean="0"/>
              <a:t>Dooling</a:t>
            </a:r>
            <a:r>
              <a:rPr lang="fr-CA" sz="1600" b="1" i="1" dirty="0" smtClean="0"/>
              <a:t> (Gr. 6 </a:t>
            </a:r>
            <a:r>
              <a:rPr lang="fr-CA" sz="1600" b="1" i="1" dirty="0" err="1" smtClean="0"/>
              <a:t>core</a:t>
            </a:r>
            <a:r>
              <a:rPr lang="fr-CA" sz="1600" b="1" i="1" dirty="0" smtClean="0"/>
              <a:t> FSL) </a:t>
            </a:r>
            <a:endParaRPr lang="en-CA" sz="1600" i="1" dirty="0"/>
          </a:p>
        </p:txBody>
      </p:sp>
    </p:spTree>
    <p:extLst>
      <p:ext uri="{BB962C8B-B14F-4D97-AF65-F5344CB8AC3E}">
        <p14:creationId xmlns:p14="http://schemas.microsoft.com/office/powerpoint/2010/main" val="14206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8636" y="428179"/>
            <a:ext cx="89777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2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CA" sz="1600" dirty="0">
                <a:latin typeface="Bradley Hand ITC" panose="03070402050302030203" pitchFamily="66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2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CA" sz="1400" b="1" dirty="0">
                <a:latin typeface="Bradley Hand ITC" panose="03070402050302030203" pitchFamily="66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200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latin typeface="Bradley Hand ITC" panose="03070402050302030203" pitchFamily="66" charset="0"/>
              </a:rPr>
              <a:t>Suggestions for French Books and </a:t>
            </a:r>
            <a:r>
              <a:rPr lang="fr-CA" b="1" dirty="0" err="1" smtClean="0">
                <a:latin typeface="Bradley Hand ITC" panose="03070402050302030203" pitchFamily="66" charset="0"/>
              </a:rPr>
              <a:t>activities</a:t>
            </a:r>
            <a:r>
              <a:rPr lang="fr-CA" b="1" dirty="0" smtClean="0">
                <a:latin typeface="Bradley Hand ITC" panose="03070402050302030203" pitchFamily="66" charset="0"/>
              </a:rPr>
              <a:t> online</a:t>
            </a:r>
            <a:endParaRPr lang="en-CA" b="1" dirty="0"/>
          </a:p>
        </p:txBody>
      </p:sp>
      <p:sp>
        <p:nvSpPr>
          <p:cNvPr id="4" name="Rectangle 3"/>
          <p:cNvSpPr/>
          <p:nvPr/>
        </p:nvSpPr>
        <p:spPr>
          <a:xfrm>
            <a:off x="1765426" y="2109457"/>
            <a:ext cx="6056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  <a:latin typeface="Bradley Hand ITC" panose="03070402050302030203" pitchFamily="66" charset="0"/>
              </a:rPr>
              <a:t>Given the unprecedented circumstances, this school year will be an exceptional one; therefore, there will be no French homework assigned. However, we strongly encourage your child to read daily in French. </a:t>
            </a:r>
            <a:r>
              <a:rPr lang="en-CA" sz="2000" dirty="0" smtClean="0">
                <a:solidFill>
                  <a:srgbClr val="000000"/>
                </a:solidFill>
                <a:latin typeface="Bradley Hand ITC" panose="03070402050302030203" pitchFamily="66" charset="0"/>
              </a:rPr>
              <a:t>Suggestions on following slide. </a:t>
            </a:r>
            <a:endParaRPr lang="en-CA" sz="2000" dirty="0">
              <a:latin typeface="Bradley Hand ITC" panose="03070402050302030203" pitchFamily="66" charset="0"/>
            </a:endParaRPr>
          </a:p>
        </p:txBody>
      </p:sp>
      <p:pic>
        <p:nvPicPr>
          <p:cNvPr id="5" name="Picture 4" descr="Book Books Library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94" y="2109457"/>
            <a:ext cx="3407120" cy="23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258" y="183736"/>
            <a:ext cx="897774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2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CA" sz="1600" b="1" dirty="0" err="1" smtClean="0">
                <a:latin typeface="Bradley Hand ITC" panose="03070402050302030203" pitchFamily="66" charset="0"/>
                <a:ea typeface="Times" panose="02020603050405020304" pitchFamily="18" charset="0"/>
                <a:cs typeface="Times New Roman" panose="02020603050405020304" pitchFamily="18" charset="0"/>
              </a:rPr>
              <a:t>KDg</a:t>
            </a:r>
            <a:r>
              <a:rPr lang="fr-CA" sz="1600" b="1" dirty="0" smtClean="0">
                <a:latin typeface="Bradley Hand ITC" panose="03070402050302030203" pitchFamily="66" charset="0"/>
                <a:ea typeface="Times" panose="02020603050405020304" pitchFamily="18" charset="0"/>
                <a:cs typeface="Times New Roman" panose="02020603050405020304" pitchFamily="18" charset="0"/>
              </a:rPr>
              <a:t>- Cycle 1</a:t>
            </a:r>
          </a:p>
          <a:p>
            <a:r>
              <a:rPr lang="fr-CA" u="sng" dirty="0">
                <a:hlinkClick r:id="rId2"/>
              </a:rPr>
              <a:t>https://educharlevoix.ca/bibliotheque/categories/livre-audio-niveau-1-familiarisation/</a:t>
            </a:r>
            <a:endParaRPr lang="en-CA" dirty="0"/>
          </a:p>
          <a:p>
            <a:r>
              <a:rPr lang="fr-CA" u="sng" dirty="0">
                <a:hlinkClick r:id="rId3"/>
              </a:rPr>
              <a:t>https://www.ednet.ns.ca/ensemblecheznous</a:t>
            </a:r>
            <a:r>
              <a:rPr lang="fr-CA" u="sng" dirty="0" smtClean="0">
                <a:hlinkClick r:id="rId3"/>
              </a:rPr>
              <a:t>/</a:t>
            </a:r>
            <a:endParaRPr lang="fr-CA" sz="1600" b="1" dirty="0" smtClean="0">
              <a:latin typeface="Bradley Hand ITC" panose="03070402050302030203" pitchFamily="66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u="sng" dirty="0" smtClean="0">
                <a:hlinkClick r:id="rId4"/>
              </a:rPr>
              <a:t>https</a:t>
            </a:r>
            <a:r>
              <a:rPr lang="en-CA" u="sng" dirty="0">
                <a:hlinkClick r:id="rId4"/>
              </a:rPr>
              <a:t>://litterature-jeunesse-libre.fr/bbs/</a:t>
            </a:r>
            <a:endParaRPr lang="en-CA" dirty="0"/>
          </a:p>
          <a:p>
            <a:r>
              <a:rPr lang="fr-CA" u="sng" dirty="0">
                <a:hlinkClick r:id="rId5"/>
              </a:rPr>
              <a:t>https://www.iletaitunehistoire.com</a:t>
            </a:r>
            <a:r>
              <a:rPr lang="fr-CA" u="sng" dirty="0" smtClean="0">
                <a:hlinkClick r:id="rId5"/>
              </a:rPr>
              <a:t>/</a:t>
            </a:r>
            <a:endParaRPr lang="fr-CA" u="sng" dirty="0" smtClean="0"/>
          </a:p>
          <a:p>
            <a:r>
              <a:rPr lang="en-CA">
                <a:hlinkClick r:id="rId6"/>
              </a:rPr>
              <a:t>https://literacy.concordia.ca/abra/fr/</a:t>
            </a:r>
            <a:endParaRPr lang="en-CA" dirty="0"/>
          </a:p>
          <a:p>
            <a:pPr>
              <a:spcAft>
                <a:spcPts val="0"/>
              </a:spcAft>
            </a:pPr>
            <a:endParaRPr lang="en-CA" sz="1200" b="1" dirty="0">
              <a:latin typeface="Bradley Hand ITC" panose="03070402050302030203" pitchFamily="66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Bradley Hand ITC" panose="03070402050302030203" pitchFamily="66" charset="0"/>
              </a:rPr>
              <a:t>Cycle 2 – 3 </a:t>
            </a:r>
            <a:endParaRPr lang="fr-FR" b="1" dirty="0" smtClean="0">
              <a:latin typeface="Bradley Hand ITC" panose="03070402050302030203" pitchFamily="66" charset="0"/>
            </a:endParaRPr>
          </a:p>
          <a:p>
            <a:r>
              <a:rPr lang="fr-FR" dirty="0" smtClean="0">
                <a:hlinkClick r:id="rId7"/>
              </a:rPr>
              <a:t>https</a:t>
            </a:r>
            <a:r>
              <a:rPr lang="fr-FR" dirty="0">
                <a:hlinkClick r:id="rId7"/>
              </a:rPr>
              <a:t>://www.successcolaire.ca/la-classe-en-ligne/</a:t>
            </a:r>
            <a:r>
              <a:rPr lang="fr-FR" dirty="0"/>
              <a:t> </a:t>
            </a:r>
          </a:p>
          <a:p>
            <a:r>
              <a:rPr lang="fr-FR" dirty="0">
                <a:hlinkClick r:id="rId8"/>
              </a:rPr>
              <a:t>https://ici.radio-canada.ca/premiere/enfants-et-famille</a:t>
            </a:r>
            <a:r>
              <a:rPr lang="fr-FR" dirty="0"/>
              <a:t> </a:t>
            </a:r>
          </a:p>
          <a:p>
            <a:r>
              <a:rPr lang="fr-FR" dirty="0">
                <a:hlinkClick r:id="rId9"/>
              </a:rPr>
              <a:t>https://podcasts.apple.com/fr/podcast/petits-curieux/id1444819061</a:t>
            </a:r>
            <a:r>
              <a:rPr lang="fr-FR" dirty="0"/>
              <a:t> </a:t>
            </a:r>
          </a:p>
          <a:p>
            <a:r>
              <a:rPr lang="fr-FR" dirty="0">
                <a:hlinkClick r:id="rId10"/>
              </a:rPr>
              <a:t>https://educapp.org/</a:t>
            </a:r>
            <a:r>
              <a:rPr lang="fr-FR" dirty="0"/>
              <a:t>  </a:t>
            </a:r>
          </a:p>
          <a:p>
            <a:pPr fontAlgn="base"/>
            <a:r>
              <a:rPr lang="en-CA" dirty="0">
                <a:hlinkClick r:id="rId11"/>
              </a:rPr>
              <a:t>https://</a:t>
            </a:r>
            <a:r>
              <a:rPr lang="en-CA" dirty="0" smtClean="0">
                <a:hlinkClick r:id="rId11"/>
              </a:rPr>
              <a:t>www.logicieleducatif.fr/index_lecture.php</a:t>
            </a:r>
            <a:endParaRPr lang="en-CA" dirty="0"/>
          </a:p>
          <a:p>
            <a:pPr fontAlgn="base"/>
            <a:r>
              <a:rPr lang="en-CA" dirty="0">
                <a:hlinkClick r:id="rId12"/>
              </a:rPr>
              <a:t>https://</a:t>
            </a:r>
            <a:r>
              <a:rPr lang="en-CA" dirty="0" smtClean="0">
                <a:hlinkClick r:id="rId12"/>
              </a:rPr>
              <a:t>www.alloprof.qc.ca/fr/eleves/bv/francais</a:t>
            </a:r>
            <a:endParaRPr lang="en-CA" dirty="0"/>
          </a:p>
          <a:p>
            <a:pPr fontAlgn="base"/>
            <a:r>
              <a:rPr lang="en-CA" dirty="0">
                <a:hlinkClick r:id="rId13"/>
              </a:rPr>
              <a:t>https://www.lasouris-web.org/index.html</a:t>
            </a:r>
            <a:endParaRPr lang="en-CA" dirty="0"/>
          </a:p>
          <a:p>
            <a:pPr>
              <a:spcAft>
                <a:spcPts val="0"/>
              </a:spcAft>
            </a:pPr>
            <a:endParaRPr lang="en-CA" sz="12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102</TotalTime>
  <Words>281</Words>
  <Application>Microsoft Office PowerPoint</Application>
  <PresentationFormat>Widescreen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Bradley Hand ITC</vt:lpstr>
      <vt:lpstr>Gill Sans MT</vt:lpstr>
      <vt:lpstr>Times</vt:lpstr>
      <vt:lpstr>Times New Roman</vt:lpstr>
      <vt:lpstr>Gallery</vt:lpstr>
      <vt:lpstr>Français Langue Seconde (FSL 2020-2021 )</vt:lpstr>
      <vt:lpstr>WELCOME TO THE FRENCH PROGRAM AT  GREATER GATINEAU 2020-2021 Meet the FSL teachers  </vt:lpstr>
      <vt:lpstr>Suggestions for French Books and activities online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Efforts en Français</dc:title>
  <dc:creator>Joyce Haddad</dc:creator>
  <cp:lastModifiedBy>Joyce Haddad</cp:lastModifiedBy>
  <cp:revision>10</cp:revision>
  <dcterms:created xsi:type="dcterms:W3CDTF">2020-04-22T19:59:28Z</dcterms:created>
  <dcterms:modified xsi:type="dcterms:W3CDTF">2020-08-27T14:19:35Z</dcterms:modified>
</cp:coreProperties>
</file>